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63" r:id="rId4"/>
    <p:sldId id="264" r:id="rId5"/>
    <p:sldId id="265" r:id="rId6"/>
    <p:sldId id="260" r:id="rId7"/>
    <p:sldId id="267" r:id="rId8"/>
    <p:sldId id="271" r:id="rId9"/>
    <p:sldId id="269" r:id="rId10"/>
    <p:sldId id="270" r:id="rId11"/>
    <p:sldId id="261" r:id="rId12"/>
    <p:sldId id="272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D80F4C3-EF59-4385-8380-F679A3B79F5C}" type="datetimeFigureOut">
              <a:rPr lang="el-GR" smtClean="0"/>
              <a:pPr/>
              <a:t>1/5/2015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28AD9B9-190B-427A-BC3A-521DCDE9052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SLOVENIA</a:t>
            </a:r>
            <a:br>
              <a:rPr lang="en-US" b="1" dirty="0"/>
            </a:br>
            <a:r>
              <a:rPr lang="el-GR" b="1" dirty="0"/>
              <a:t>γεωγραφική θέση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419856" cy="4608511"/>
          </a:xfrm>
        </p:spPr>
        <p:txBody>
          <a:bodyPr>
            <a:noAutofit/>
          </a:bodyPr>
          <a:lstStyle/>
          <a:p>
            <a:r>
              <a:rPr lang="el-GR" sz="2800" b="1" dirty="0"/>
              <a:t>Η Σλοβενία βρίσκεται στην Κεντρική </a:t>
            </a:r>
            <a:r>
              <a:rPr lang="el-GR" sz="2800" b="1" dirty="0" smtClean="0"/>
              <a:t>Ευρώπη,σε σταυροδρόμι βασικών Ευρωπαϊκών πολιτιστικών και εμπορικών δρόμων.</a:t>
            </a:r>
            <a:endParaRPr lang="el-GR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920"/>
            <a:ext cx="3931918" cy="2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743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νησάκι στη λίμνη</a:t>
            </a:r>
            <a:r>
              <a:rPr lang="en-US" dirty="0" smtClean="0"/>
              <a:t> Bled</a:t>
            </a:r>
            <a:endParaRPr lang="en-US" dirty="0"/>
          </a:p>
        </p:txBody>
      </p:sp>
      <p:pic>
        <p:nvPicPr>
          <p:cNvPr id="5122" name="Picture 2" descr="C:\Users\Panagiotis\Desktop\ΠΑΡΟΥΣΙΑΣΕΙΣ-new\WALL DISPLAYS-PICTURES\slovenia\Lake-Bled-in-Slovenia_Island-view_4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131" y="2324100"/>
            <a:ext cx="5248750" cy="350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932040" y="2060848"/>
            <a:ext cx="3313355" cy="17021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SLOVENIA </a:t>
            </a:r>
            <a:br>
              <a:rPr lang="en-US" sz="3200" b="1" dirty="0" smtClean="0"/>
            </a:br>
            <a:r>
              <a:rPr lang="el-GR" sz="3200" b="1" dirty="0" smtClean="0"/>
              <a:t>επιφάνεια</a:t>
            </a:r>
            <a:endParaRPr lang="el-GR" sz="32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Η Σλοβενία είναι μικρή χώρα, αλλά είναι γεμάτη όμορφες αντιθέσεις.</a:t>
            </a:r>
            <a:endParaRPr lang="el-GR" sz="2400" b="1" dirty="0"/>
          </a:p>
        </p:txBody>
      </p:sp>
      <p:pic>
        <p:nvPicPr>
          <p:cNvPr id="4098" name="Picture 2" descr="C:\Users\teacher\Desktop\sl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926474" cy="38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393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THANKS FOR YOUR ATTENTION!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el-GR" sz="2700" b="1" dirty="0" smtClean="0"/>
              <a:t>Συνορεύει με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l-GR" sz="2700" b="1" dirty="0" smtClean="0"/>
              <a:t>Ιταλία, Κροατία, Ουγγαρία, Αυστρία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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320480" cy="428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SLOVENIA</a:t>
            </a:r>
            <a:br>
              <a:rPr lang="en-US" b="1" dirty="0"/>
            </a:br>
            <a:r>
              <a:rPr lang="el-GR" b="1" dirty="0" smtClean="0"/>
              <a:t>κλ</a:t>
            </a:r>
            <a:r>
              <a:rPr lang="el-GR" b="1" dirty="0" smtClean="0"/>
              <a:t>ί</a:t>
            </a:r>
            <a:r>
              <a:rPr lang="el-GR" b="1" dirty="0" smtClean="0"/>
              <a:t>μα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l-GR" b="1" dirty="0" smtClean="0"/>
              <a:t>Αλπικό </a:t>
            </a:r>
            <a:r>
              <a:rPr lang="el-GR" b="1" dirty="0" smtClean="0"/>
              <a:t>κλίμα </a:t>
            </a:r>
            <a:r>
              <a:rPr lang="el-GR" b="1" dirty="0"/>
              <a:t>στα βουνά της Σλοβενίας, </a:t>
            </a:r>
            <a:r>
              <a:rPr lang="el-GR" b="1" dirty="0" smtClean="0"/>
              <a:t> </a:t>
            </a:r>
            <a:r>
              <a:rPr lang="el-GR" b="1" dirty="0"/>
              <a:t>μεσογειακό </a:t>
            </a:r>
            <a:r>
              <a:rPr lang="el-GR" b="1" dirty="0" smtClean="0"/>
              <a:t>κλίμα </a:t>
            </a:r>
            <a:r>
              <a:rPr lang="el-GR" b="1" dirty="0"/>
              <a:t>στις ακτές και </a:t>
            </a:r>
            <a:r>
              <a:rPr lang="el-GR" b="1" dirty="0" smtClean="0"/>
              <a:t> </a:t>
            </a:r>
            <a:r>
              <a:rPr lang="el-GR" b="1" dirty="0"/>
              <a:t>ηπειρωτικό </a:t>
            </a:r>
            <a:r>
              <a:rPr lang="el-GR" b="1" dirty="0" smtClean="0"/>
              <a:t>κλίμα </a:t>
            </a:r>
            <a:r>
              <a:rPr lang="el-GR" b="1" dirty="0"/>
              <a:t>στα βορειοανατολικά χαμηλά επίπεδα.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72016"/>
            <a:ext cx="3419475" cy="21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90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SLOVENIA</a:t>
            </a:r>
            <a:br>
              <a:rPr lang="en-US" b="1" dirty="0"/>
            </a:br>
            <a:r>
              <a:rPr lang="el-GR" b="1" dirty="0"/>
              <a:t>ιστορία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cs typeface="Aharoni" pitchFamily="2" charset="-79"/>
              </a:rPr>
              <a:t>Οι Σλοβένοι είναι απόγονοι των </a:t>
            </a:r>
            <a:r>
              <a:rPr lang="el-GR" sz="2000" b="1" dirty="0" smtClean="0">
                <a:cs typeface="Aharoni" pitchFamily="2" charset="-79"/>
              </a:rPr>
              <a:t>Σλάβων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l-GR" sz="2000" b="1" dirty="0" smtClean="0">
                <a:cs typeface="Aharoni" pitchFamily="2" charset="-79"/>
              </a:rPr>
              <a:t>των Άλπεων, που εγκαταστάθηκαν μεταξύ Ανδριατικής και </a:t>
            </a:r>
            <a:r>
              <a:rPr lang="el-GR" sz="2000" b="1" dirty="0">
                <a:cs typeface="Aharoni" pitchFamily="2" charset="-79"/>
              </a:rPr>
              <a:t>΄</a:t>
            </a:r>
            <a:r>
              <a:rPr lang="el-GR" sz="2000" b="1" dirty="0" smtClean="0">
                <a:cs typeface="Aharoni" pitchFamily="2" charset="-79"/>
              </a:rPr>
              <a:t>Αλπεων στα τέλη του 6</a:t>
            </a:r>
            <a:r>
              <a:rPr lang="el-GR" sz="2000" b="1" baseline="30000" dirty="0" smtClean="0">
                <a:cs typeface="Aharoni" pitchFamily="2" charset="-79"/>
              </a:rPr>
              <a:t>ου</a:t>
            </a:r>
            <a:r>
              <a:rPr lang="el-GR" sz="2000" b="1" dirty="0" smtClean="0">
                <a:cs typeface="Aharoni" pitchFamily="2" charset="-79"/>
              </a:rPr>
              <a:t> αι. Το 1928 προσχώρησε στην Γιουγκοσλαβία και το 1991 έγινε ανεξάρτητο κράτος.</a:t>
            </a:r>
            <a:endParaRPr lang="el-GR" sz="2000" b="1" dirty="0">
              <a:cs typeface="Aharoni" pitchFamily="2" charset="-79"/>
            </a:endParaRPr>
          </a:p>
        </p:txBody>
      </p:sp>
      <p:pic>
        <p:nvPicPr>
          <p:cNvPr id="5122" name="Picture 2" descr="C:\Users\teacher\Desktop\hhhh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3806371" cy="37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6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SLOVENIA</a:t>
            </a:r>
            <a:br>
              <a:rPr lang="en-US" b="1" dirty="0"/>
            </a:br>
            <a:r>
              <a:rPr lang="el-GR" b="1" dirty="0"/>
              <a:t>πρωτεύουσα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419475" cy="213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419475" cy="214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508104" y="764704"/>
            <a:ext cx="23762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Η Λιουμπλιάνα είναι η πρωτεύουσα της Σλοβενίας. Σπουδαία αξιοθέατά της είναι </a:t>
            </a:r>
            <a:r>
              <a:rPr lang="el-GR" sz="2000" b="1" dirty="0">
                <a:solidFill>
                  <a:srgbClr val="FF0000"/>
                </a:solidFill>
              </a:rPr>
              <a:t>το πάρκο Τίβολι και το κάστρο</a:t>
            </a:r>
            <a:r>
              <a:rPr lang="el-GR" sz="2000" b="1" dirty="0"/>
              <a:t>. </a:t>
            </a:r>
            <a:endParaRPr lang="el-GR" sz="2000" b="1" dirty="0" smtClean="0"/>
          </a:p>
          <a:p>
            <a:r>
              <a:rPr lang="el-GR" sz="2000" b="1" dirty="0" smtClean="0"/>
              <a:t>Επίσης </a:t>
            </a:r>
            <a:r>
              <a:rPr lang="el-GR" sz="2000" b="1" dirty="0"/>
              <a:t>το </a:t>
            </a:r>
            <a:r>
              <a:rPr lang="el-GR" sz="2000" b="1" dirty="0" smtClean="0"/>
              <a:t>σύμβολο της </a:t>
            </a:r>
            <a:r>
              <a:rPr lang="el-GR" sz="2000" b="1" dirty="0"/>
              <a:t>πόλης είναι ο </a:t>
            </a:r>
            <a:r>
              <a:rPr lang="el-GR" sz="2000" b="1" dirty="0">
                <a:solidFill>
                  <a:srgbClr val="FF0000"/>
                </a:solidFill>
              </a:rPr>
              <a:t>δράκος</a:t>
            </a:r>
            <a:r>
              <a:rPr lang="el-G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133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9658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SLOVENIA</a:t>
            </a:r>
            <a:br>
              <a:rPr lang="en-US" sz="2800" b="1" dirty="0" smtClean="0"/>
            </a:br>
            <a:r>
              <a:rPr lang="el-GR" sz="2800" b="1" dirty="0" smtClean="0"/>
              <a:t>διάσημοι άνθρωποι</a:t>
            </a:r>
            <a:endParaRPr lang="el-GR" sz="28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733365" y="4005064"/>
            <a:ext cx="3309803" cy="2852936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Διάσημοι άνθρωποι της Σλοβενίας είναι η </a:t>
            </a:r>
            <a:r>
              <a:rPr lang="en-US" sz="2000" b="1" dirty="0" smtClean="0">
                <a:solidFill>
                  <a:srgbClr val="FF0000"/>
                </a:solidFill>
              </a:rPr>
              <a:t>Tina Maze</a:t>
            </a:r>
            <a:r>
              <a:rPr lang="el-GR" sz="2000" b="1" dirty="0" smtClean="0"/>
              <a:t>, που είναι σκιέρ και ο </a:t>
            </a:r>
            <a:r>
              <a:rPr lang="en-US" sz="2000" b="1" dirty="0" smtClean="0">
                <a:solidFill>
                  <a:srgbClr val="FF0000"/>
                </a:solidFill>
              </a:rPr>
              <a:t>France </a:t>
            </a:r>
            <a:r>
              <a:rPr lang="en-US" sz="2000" b="1" dirty="0" err="1" smtClean="0">
                <a:solidFill>
                  <a:srgbClr val="FF0000"/>
                </a:solidFill>
              </a:rPr>
              <a:t>Preseren</a:t>
            </a:r>
            <a:r>
              <a:rPr lang="en-US" sz="2000" b="1" dirty="0"/>
              <a:t>,</a:t>
            </a:r>
            <a:r>
              <a:rPr lang="el-GR" sz="2000" b="1" dirty="0" smtClean="0"/>
              <a:t> ποιητής(έγραψε τον εθνικό ύμνο της χώρας). </a:t>
            </a:r>
            <a:endParaRPr lang="el-G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528392" cy="50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student.TURBOX4\AppData\Local\Microsoft\Windows\Temporary Internet Files\Content.IE5\SP6HZKYF\187px-Tina_Maze_Semmering_20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02"/>
            <a:ext cx="3384376" cy="22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76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Το </a:t>
            </a:r>
            <a:r>
              <a:rPr lang="en-US" sz="2400" b="1" dirty="0" smtClean="0"/>
              <a:t>TRIGLAV</a:t>
            </a:r>
            <a:r>
              <a:rPr lang="el-GR" sz="2400" b="1" dirty="0"/>
              <a:t> </a:t>
            </a:r>
            <a:r>
              <a:rPr lang="el-GR" sz="2400" b="1" dirty="0" smtClean="0"/>
              <a:t>είναι η ψηλότερη κορυφή των Άλπεων που βρίσκεται στη Σλοβενία, 2864 μ.)</a:t>
            </a:r>
            <a:br>
              <a:rPr lang="el-GR" sz="2400" b="1" dirty="0" smtClean="0"/>
            </a:br>
            <a:endParaRPr lang="en-US" sz="2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092" y="2324100"/>
            <a:ext cx="5986829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Το </a:t>
            </a:r>
            <a:r>
              <a:rPr lang="en-US" b="1" dirty="0" smtClean="0"/>
              <a:t>LIPIZZANER (</a:t>
            </a:r>
            <a:r>
              <a:rPr lang="el-GR" b="1" dirty="0" smtClean="0"/>
              <a:t>λευκό άλογο)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πρωτοσυναντάται το16ο αιώνα. Η  συγκεκριμένη ράτσα αλόγου πήρε το όνομά της από ένα από τα πρώτα αγροκτήματα στη Σλοβενία, κοντά στο χωριό </a:t>
            </a:r>
            <a:r>
              <a:rPr lang="en-US" b="1" dirty="0" err="1" smtClean="0"/>
              <a:t>Lipica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001156" cy="261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b="1" dirty="0" smtClean="0"/>
              <a:t>Η πόλη Bled είναι το πιο τουριστικό μέρος της Σλοβενίας, δίπλα στην ομώνυμη λίμνη με το νησάκι στο μέσον της.</a:t>
            </a:r>
            <a:endParaRPr lang="en-US" sz="36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101</TotalTime>
  <Words>222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SLOVENIA γεωγραφική θέση</vt:lpstr>
      <vt:lpstr>Συνορεύει με   Ιταλία, Κροατία, Ουγγαρία, Αυστρία   </vt:lpstr>
      <vt:lpstr>SLOVENIA κλίμα</vt:lpstr>
      <vt:lpstr>SLOVENIA ιστορία </vt:lpstr>
      <vt:lpstr>SLOVENIA πρωτεύουσα</vt:lpstr>
      <vt:lpstr>SLOVENIA διάσημοι άνθρωποι</vt:lpstr>
      <vt:lpstr>Το TRIGLAV είναι η ψηλότερη κορυφή των Άλπεων που βρίσκεται στη Σλοβενία, 2864 μ.) </vt:lpstr>
      <vt:lpstr>Το LIPIZZANER (λευκό άλογο)</vt:lpstr>
      <vt:lpstr>BLED</vt:lpstr>
      <vt:lpstr>Το νησάκι στη λίμνη Bled</vt:lpstr>
      <vt:lpstr>SLOVENIA  επιφάνεια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 γεωγραφική θέση</dc:title>
  <dc:creator>student</dc:creator>
  <cp:lastModifiedBy>Panagiotis</cp:lastModifiedBy>
  <cp:revision>46</cp:revision>
  <dcterms:created xsi:type="dcterms:W3CDTF">2015-02-17T07:02:25Z</dcterms:created>
  <dcterms:modified xsi:type="dcterms:W3CDTF">2015-05-01T12:56:41Z</dcterms:modified>
</cp:coreProperties>
</file>