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8" r:id="rId3"/>
    <p:sldId id="258" r:id="rId4"/>
    <p:sldId id="279" r:id="rId5"/>
    <p:sldId id="269" r:id="rId6"/>
    <p:sldId id="259" r:id="rId7"/>
    <p:sldId id="260" r:id="rId8"/>
    <p:sldId id="281" r:id="rId9"/>
    <p:sldId id="282" r:id="rId10"/>
    <p:sldId id="283" r:id="rId11"/>
    <p:sldId id="275" r:id="rId12"/>
    <p:sldId id="264" r:id="rId13"/>
    <p:sldId id="276" r:id="rId14"/>
    <p:sldId id="265" r:id="rId15"/>
    <p:sldId id="277" r:id="rId16"/>
    <p:sldId id="266" r:id="rId17"/>
    <p:sldId id="267" r:id="rId18"/>
    <p:sldId id="284" r:id="rId1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EFCB-9E34-4D04-ABC3-AB869B0CC5C4}" type="datetimeFigureOut">
              <a:rPr lang="el-GR"/>
              <a:pPr>
                <a:defRPr/>
              </a:pPr>
              <a:t>29/4/2015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3D4F1-58AA-43BD-8229-884151B02C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2A0AE-603F-4AF0-9468-11E196C33176}" type="datetimeFigureOut">
              <a:rPr lang="el-GR"/>
              <a:pPr>
                <a:defRPr/>
              </a:pPr>
              <a:t>29/4/2015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50E62-9C21-4256-9008-BF6569A6F3E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8ADD3-01B2-4200-8080-DDCFFFE10849}" type="datetimeFigureOut">
              <a:rPr lang="el-GR"/>
              <a:pPr>
                <a:defRPr/>
              </a:pPr>
              <a:t>29/4/2015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F6D15-CC4B-459B-A19D-6208838322E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D8B27-18E1-46A6-B5FA-4393FD020E85}" type="datetimeFigureOut">
              <a:rPr lang="el-GR"/>
              <a:pPr>
                <a:defRPr/>
              </a:pPr>
              <a:t>29/4/2015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9ACD-638B-4A26-AFF9-3DB28C28C3F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D54CE-6F03-4C3C-829D-5495BC7D71FF}" type="datetimeFigureOut">
              <a:rPr lang="el-GR"/>
              <a:pPr>
                <a:defRPr/>
              </a:pPr>
              <a:t>29/4/2015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3D3B2-AE07-40EC-8F9F-78C6022F71C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DC794-0B33-41E9-AFC6-29D88E127054}" type="datetimeFigureOut">
              <a:rPr lang="el-GR"/>
              <a:pPr>
                <a:defRPr/>
              </a:pPr>
              <a:t>29/4/2015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3E565-ADF2-4B03-AF5B-9FAC775372B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D0657-5EC5-4962-9CF7-96103547484A}" type="datetimeFigureOut">
              <a:rPr lang="el-GR"/>
              <a:pPr>
                <a:defRPr/>
              </a:pPr>
              <a:t>29/4/2015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3105C-8532-48DD-A936-17188BA20BC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ABF2C-4924-4C65-B582-7AB18B3153E1}" type="datetimeFigureOut">
              <a:rPr lang="el-GR"/>
              <a:pPr>
                <a:defRPr/>
              </a:pPr>
              <a:t>29/4/2015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6E05-0CFB-4B3E-B1D9-E1C001634DD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3A586-2BBB-4C3A-B235-895ADC1341BA}" type="datetimeFigureOut">
              <a:rPr lang="el-GR"/>
              <a:pPr>
                <a:defRPr/>
              </a:pPr>
              <a:t>29/4/2015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E7512-FCB2-4542-8D2C-7F550578F70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47DE9-E0C6-445F-8384-AA97EEB6BE6B}" type="datetimeFigureOut">
              <a:rPr lang="el-GR"/>
              <a:pPr>
                <a:defRPr/>
              </a:pPr>
              <a:t>29/4/2015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B028E-E00C-46B8-AD6F-32A56F1E5F9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C4DD2-EEE5-4724-BCA7-BC80173845BD}" type="datetimeFigureOut">
              <a:rPr lang="el-GR"/>
              <a:pPr>
                <a:defRPr/>
              </a:pPr>
              <a:t>29/4/2015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441BC-CFA8-4A98-91E3-FFCA4E9CA11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52A713-5707-47D9-B2EE-5F6C3A8E9F3D}" type="datetimeFigureOut">
              <a:rPr lang="el-GR"/>
              <a:pPr>
                <a:defRPr/>
              </a:pPr>
              <a:t>29/4/2015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D644AC-368F-41F3-88CB-2AA4ACF5413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Poland</a:t>
            </a:r>
          </a:p>
        </p:txBody>
      </p:sp>
      <p:pic>
        <p:nvPicPr>
          <p:cNvPr id="13314" name="Content Placeholder 3" descr="iiiiiiiiiiiiiiiiiiiiiiii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67744" y="1484784"/>
            <a:ext cx="5156200" cy="506412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/>
                <a:ea typeface="Aharoni"/>
                <a:cs typeface="Aharoni"/>
              </a:rPr>
              <a:t>Frederic Chopin</a:t>
            </a:r>
            <a:r>
              <a:rPr lang="el-GR" b="1" dirty="0" smtClean="0">
                <a:latin typeface="Aharoni"/>
                <a:ea typeface="Aharoni"/>
                <a:cs typeface="Aharoni"/>
              </a:rPr>
              <a:t> (Σοπέν) </a:t>
            </a:r>
            <a:br>
              <a:rPr lang="el-GR" b="1" dirty="0" smtClean="0">
                <a:latin typeface="Aharoni"/>
                <a:ea typeface="Aharoni"/>
                <a:cs typeface="Aharoni"/>
              </a:rPr>
            </a:br>
            <a:r>
              <a:rPr lang="el-GR" b="1" dirty="0" smtClean="0">
                <a:latin typeface="Aharoni"/>
                <a:ea typeface="Aharoni"/>
                <a:cs typeface="Aharoni"/>
              </a:rPr>
              <a:t>1810-1849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b="1" dirty="0" smtClean="0"/>
              <a:t>O Φρεντερίκ Σοπέν ήταν Γαλλο-Πολωνός συνθέτης, ένας από τους μεγαλύτερους εκπροσώπους του ρομαντισμού στη μουσική και από τους μεγαλύτερους πιανίστες της εποχής του.</a:t>
            </a:r>
            <a:endParaRPr lang="en-US" b="1" dirty="0"/>
          </a:p>
        </p:txBody>
      </p:sp>
      <p:pic>
        <p:nvPicPr>
          <p:cNvPr id="5" name="Content Placeholder 3" descr="ccccccccccc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1844824"/>
            <a:ext cx="4198142" cy="354433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'Ένας μεγάλος ποταμός που διατρέχει την Πολωνία είναι ο </a:t>
            </a:r>
            <a:r>
              <a:rPr lang="el-GR" b="1" dirty="0" smtClean="0"/>
              <a:t>Βιστούλα</a:t>
            </a:r>
            <a:r>
              <a:rPr lang="el-GR" dirty="0" smtClean="0"/>
              <a:t>ς μήκους 1048 χλμ</a:t>
            </a:r>
            <a:endParaRPr lang="en-US" dirty="0"/>
          </a:p>
        </p:txBody>
      </p:sp>
      <p:pic>
        <p:nvPicPr>
          <p:cNvPr id="24578" name="Content Placeholder 3" descr="rrrrrrrrrrrrrrr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1916113"/>
            <a:ext cx="6553200" cy="398303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Τίτλος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l-GR" sz="4800" dirty="0" smtClean="0"/>
              <a:t>Trail of nests</a:t>
            </a:r>
            <a:br>
              <a:rPr lang="el-GR" sz="4800" dirty="0" smtClean="0"/>
            </a:br>
            <a:endParaRPr lang="el-GR" sz="4800" dirty="0" smtClean="0"/>
          </a:p>
        </p:txBody>
      </p:sp>
      <p:sp>
        <p:nvSpPr>
          <p:cNvPr id="25602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l-GR" sz="4000" smtClean="0"/>
              <a:t>Το «Μονοπάτι των φωλεών» είναι στη νότιο-δυτική Πολωνία.  Εκεί βρίσκονται τα ερείπια 25 μεσαιωνικών κάστρων.  Στο παρελθόν αυτά τα κάστρα φύλασσαν τα σύνορα του βασιλείου της Πολωνίας.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Trail of nests</a:t>
            </a:r>
            <a:br>
              <a:rPr lang="el-GR" dirty="0" smtClean="0"/>
            </a:br>
            <a:endParaRPr lang="en-US" dirty="0"/>
          </a:p>
        </p:txBody>
      </p:sp>
      <p:pic>
        <p:nvPicPr>
          <p:cNvPr id="26626" name="Content Placeholder 3" descr="ttttttttttttttttttttttt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74763" y="2133600"/>
            <a:ext cx="6746875" cy="33829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Barania Γκόρα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27650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dirty="0" smtClean="0"/>
              <a:t>Barania Γκόρα (Όρος Barania)  είναι 1220m πάνω από την επιφάνεια της θάλασσας και είναι το δεύτερο υψηλότερο βουνό της </a:t>
            </a:r>
            <a:r>
              <a:rPr lang="el-GR" sz="4000" dirty="0" smtClean="0"/>
              <a:t>Πολωνίας. </a:t>
            </a:r>
            <a:r>
              <a:rPr lang="el-GR" sz="4000" dirty="0" smtClean="0"/>
              <a:t>Είναι ένα δημοφιλές μέρος για πεζοπορία.</a:t>
            </a:r>
          </a:p>
          <a:p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Barania Γκόρα (Όρος Barania) 1220m</a:t>
            </a:r>
            <a:endParaRPr lang="en-US" dirty="0"/>
          </a:p>
        </p:txBody>
      </p:sp>
      <p:pic>
        <p:nvPicPr>
          <p:cNvPr id="28674" name="Content Placeholder 3" descr="bbbbbbbbbbbbbb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250" y="1706563"/>
            <a:ext cx="6192838" cy="412115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dirty="0" smtClean="0"/>
              <a:t>Cistercian Landscape Compositions</a:t>
            </a:r>
            <a:br>
              <a:rPr lang="el-GR" b="1" dirty="0" smtClean="0"/>
            </a:b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4000" dirty="0" smtClean="0"/>
              <a:t>Εδώ </a:t>
            </a:r>
            <a:r>
              <a:rPr lang="el-GR" sz="4000" dirty="0"/>
              <a:t>βρίσκεται το </a:t>
            </a:r>
            <a:r>
              <a:rPr lang="en-US" sz="4000" b="1" dirty="0" err="1" smtClean="0"/>
              <a:t>Pelplin</a:t>
            </a:r>
            <a:r>
              <a:rPr lang="en-US" sz="4000" b="1" dirty="0" smtClean="0"/>
              <a:t> Abbey </a:t>
            </a:r>
            <a:r>
              <a:rPr lang="el-GR" sz="4000" dirty="0" smtClean="0"/>
              <a:t>μοναστήρι </a:t>
            </a:r>
            <a:r>
              <a:rPr lang="el-GR" sz="4000" dirty="0"/>
              <a:t>που ιδρύθηκε το 1258. Υπήρξε πνευματικό κέντρο της περιοχής.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4000" dirty="0"/>
              <a:t>Το 1945 ο κόκκινος στρατός έβαλε φωτιά στο </a:t>
            </a:r>
            <a:r>
              <a:rPr lang="el-GR" sz="4000" dirty="0" smtClean="0"/>
              <a:t>μοναστήρι.</a:t>
            </a:r>
            <a:r>
              <a:rPr lang="en-US" sz="4000" dirty="0" smtClean="0"/>
              <a:t> </a:t>
            </a:r>
            <a:r>
              <a:rPr lang="el-GR" sz="4000" dirty="0" smtClean="0"/>
              <a:t>Η αποκατάσταση άρχισε μετά το Β΄παγκόσμιο πόλεμο.</a:t>
            </a:r>
            <a:endParaRPr lang="el-GR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Τίτλο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Abbey Brick Gothic Style</a:t>
            </a:r>
            <a:endParaRPr lang="el-GR" dirty="0" smtClean="0"/>
          </a:p>
        </p:txBody>
      </p:sp>
      <p:pic>
        <p:nvPicPr>
          <p:cNvPr id="30722" name="Content Placeholder 3" descr="ssssssssssssssssssssssssssssssss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557338"/>
            <a:ext cx="3560762" cy="2370137"/>
          </a:xfrm>
        </p:spPr>
      </p:pic>
      <p:pic>
        <p:nvPicPr>
          <p:cNvPr id="30723" name="Picture 2" descr="C:\Users\Panagiotis\Desktop\gothic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149725"/>
            <a:ext cx="32639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3" descr="C:\Users\Panagiotis\Desktop\abbe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1700213"/>
            <a:ext cx="316865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7200" dirty="0" smtClean="0"/>
              <a:t>5</a:t>
            </a:r>
            <a:r>
              <a:rPr lang="en-US" sz="7200" baseline="30000" dirty="0" smtClean="0"/>
              <a:t>th</a:t>
            </a:r>
            <a:r>
              <a:rPr lang="en-US" sz="7200" dirty="0" smtClean="0"/>
              <a:t> grade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8000" dirty="0" smtClean="0"/>
              <a:t>THANKS FOR YOUR ATTENTION!</a:t>
            </a:r>
            <a:endParaRPr 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smtClean="0"/>
              <a:t>Η Πολωνία βρίσκεται στην καρδιά της Ευρώπης</a:t>
            </a:r>
            <a:endParaRPr lang="en-US" sz="3200" b="1" smtClean="0"/>
          </a:p>
        </p:txBody>
      </p:sp>
      <p:pic>
        <p:nvPicPr>
          <p:cNvPr id="14338" name="Content Placeholder 3" descr="poland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1344613"/>
            <a:ext cx="6769100" cy="50371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BORDERS </a:t>
            </a:r>
          </a:p>
        </p:txBody>
      </p:sp>
      <p:sp>
        <p:nvSpPr>
          <p:cNvPr id="15362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Δυτικά η Πολώνια συνορεύει με τη Γερμανία, Νότια  με την Τσεχία και τη Σλοβακία , Ανατολικά με την Ουκρανία και την Λευκορωσία , στα Βορειοανατολικά με τη</a:t>
            </a:r>
            <a:r>
              <a:rPr lang="en-US" dirty="0" smtClean="0"/>
              <a:t> </a:t>
            </a:r>
            <a:r>
              <a:rPr lang="el-GR" dirty="0" smtClean="0"/>
              <a:t>Λιθουανία και Βόρεια  με τη Ρώσικη ομοσπονδία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ΣΥΜΒΟΛΑ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Ο λευκός αετός είναι το σύμβολο της Πολωνίας</a:t>
            </a:r>
            <a:endParaRPr lang="en-US" dirty="0"/>
          </a:p>
        </p:txBody>
      </p:sp>
      <p:pic>
        <p:nvPicPr>
          <p:cNvPr id="16387" name="Content Placeholder 6" descr="eeeeeeeeeeeeeeeeee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2636838"/>
            <a:ext cx="3170237" cy="3155950"/>
          </a:xfrm>
        </p:spPr>
      </p:pic>
      <p:sp>
        <p:nvSpPr>
          <p:cNvPr id="16388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smtClean="0"/>
              <a:t>Η σημαία της Πολωνίας</a:t>
            </a:r>
            <a:endParaRPr lang="en-US" smtClean="0"/>
          </a:p>
        </p:txBody>
      </p:sp>
      <p:pic>
        <p:nvPicPr>
          <p:cNvPr id="16389" name="Content Placeholder 7" descr="fffffffffffffff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45038" y="2636838"/>
            <a:ext cx="3941762" cy="29527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ΠΡΩΤΗ ΠΡΩΤΕΥΟΥΣΑ</a:t>
            </a:r>
            <a:endParaRPr lang="en-US" smtClean="0"/>
          </a:p>
        </p:txBody>
      </p:sp>
      <p:pic>
        <p:nvPicPr>
          <p:cNvPr id="17410" name="Content Placeholder 3" descr="ΣΣΣΣΣΣΣΣΣΣΣΣ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16688" y="2903538"/>
            <a:ext cx="2233612" cy="3709987"/>
          </a:xfrm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539750" y="1557338"/>
            <a:ext cx="631825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3600">
                <a:latin typeface="Calibri" pitchFamily="34" charset="0"/>
              </a:rPr>
              <a:t>Η πρώτη πρωτεύουσα της υπήρξε η </a:t>
            </a:r>
            <a:r>
              <a:rPr lang="el-GR" sz="3600" b="1">
                <a:latin typeface="Calibri" pitchFamily="34" charset="0"/>
              </a:rPr>
              <a:t>Κρακοβία </a:t>
            </a:r>
            <a:r>
              <a:rPr lang="el-GR" sz="3600">
                <a:latin typeface="Calibri" pitchFamily="34" charset="0"/>
              </a:rPr>
              <a:t>μέχρι το </a:t>
            </a:r>
            <a:r>
              <a:rPr lang="el-GR" sz="3600" b="1">
                <a:latin typeface="Calibri" pitchFamily="34" charset="0"/>
              </a:rPr>
              <a:t>1596</a:t>
            </a:r>
            <a:r>
              <a:rPr lang="el-GR" sz="3600">
                <a:latin typeface="Calibri" pitchFamily="34" charset="0"/>
              </a:rPr>
              <a:t> όταν ο βασιλιάς Zygmunt III Waza τη μετέφερε στη </a:t>
            </a:r>
            <a:r>
              <a:rPr lang="el-GR" sz="3600" b="1">
                <a:latin typeface="Calibri" pitchFamily="34" charset="0"/>
              </a:rPr>
              <a:t>Βαρσοβία</a:t>
            </a:r>
            <a:r>
              <a:rPr lang="el-GR" sz="36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ΒΑΡΣΟΒΙΑ</a:t>
            </a:r>
          </a:p>
        </p:txBody>
      </p:sp>
      <p:pic>
        <p:nvPicPr>
          <p:cNvPr id="18434" name="Content Placeholder 4" descr="ΒΑΡΣΟΒΙΑ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1582738"/>
            <a:ext cx="6408738" cy="47212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Τίτλος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ΕΝΔΙΑΦΕΡΟΥΣΕΣ ΠΛΗΡΟΦΟΡΙΕΣ</a:t>
            </a:r>
          </a:p>
        </p:txBody>
      </p:sp>
      <p:sp>
        <p:nvSpPr>
          <p:cNvPr id="19458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800" smtClean="0"/>
              <a:t>Η χαμηλότερη (ελάχιστη) θερμοκρασία που έχει καταγραφεί στην Πολωνία είναι </a:t>
            </a:r>
            <a:r>
              <a:rPr lang="el-GR" sz="4800" smtClean="0">
                <a:solidFill>
                  <a:srgbClr val="FF0000"/>
                </a:solidFill>
              </a:rPr>
              <a:t>-41 </a:t>
            </a:r>
            <a:r>
              <a:rPr lang="el-GR" sz="4800" smtClean="0"/>
              <a:t>βαθμοί Κελσίου, ενώ η μέγιστη (υψηλότερη) </a:t>
            </a:r>
            <a:r>
              <a:rPr lang="el-GR" sz="4800" smtClean="0">
                <a:solidFill>
                  <a:srgbClr val="FF0000"/>
                </a:solidFill>
              </a:rPr>
              <a:t>40,5</a:t>
            </a:r>
            <a:r>
              <a:rPr lang="el-GR" sz="4800" smtClean="0"/>
              <a:t>. </a:t>
            </a:r>
          </a:p>
          <a:p>
            <a:endParaRPr lang="el-GR" smtClean="0"/>
          </a:p>
          <a:p>
            <a:endParaRPr lang="el-G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l-GR" dirty="0" smtClean="0"/>
              <a:t>Nικόλαος Κοπέρνικος (1473-1543)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b="1" dirty="0" smtClean="0"/>
              <a:t>Ο Nικόλαος Κοπέρνικος ήταν πολωνός μαθηματικός και αστρονόμος, ο οποίος διατύπωσε το ηλιοκεντρικό μοντέλο του σύμπαντος, τοποθετώντας τον Ήλιο και όχι τη Γη στο κέντρο του. 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5" name="Content Placeholder 3" descr="KOPER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8024" y="2132856"/>
            <a:ext cx="3748483" cy="271197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Aharoni"/>
                <a:cs typeface="Aharoni"/>
              </a:rPr>
              <a:t>Maria </a:t>
            </a:r>
            <a:r>
              <a:rPr lang="en-US" dirty="0" err="1" smtClean="0">
                <a:ea typeface="Aharoni"/>
                <a:cs typeface="Aharoni"/>
              </a:rPr>
              <a:t>Skolodowska</a:t>
            </a:r>
            <a:r>
              <a:rPr lang="en-US" dirty="0" smtClean="0">
                <a:ea typeface="Aharoni"/>
                <a:cs typeface="Aharoni"/>
              </a:rPr>
              <a:t> </a:t>
            </a:r>
            <a:r>
              <a:rPr lang="en-US" b="1" dirty="0" smtClean="0">
                <a:latin typeface="Aharoni"/>
                <a:ea typeface="Aharoni"/>
                <a:cs typeface="Aharoni"/>
              </a:rPr>
              <a:t>(</a:t>
            </a:r>
            <a:r>
              <a:rPr lang="el-GR" b="1" dirty="0" smtClean="0">
                <a:latin typeface="Aharoni"/>
                <a:ea typeface="Aharoni"/>
                <a:cs typeface="Aharoni"/>
              </a:rPr>
              <a:t>Μαρί Κιουρί</a:t>
            </a:r>
            <a:r>
              <a:rPr lang="en-US" b="1" dirty="0" smtClean="0">
                <a:latin typeface="Aharoni"/>
                <a:ea typeface="Aharoni"/>
                <a:cs typeface="Aharoni"/>
              </a:rPr>
              <a:t>)</a:t>
            </a:r>
            <a:r>
              <a:rPr lang="el-GR" b="1" dirty="0" smtClean="0">
                <a:latin typeface="Aharoni"/>
                <a:ea typeface="Aharoni"/>
                <a:cs typeface="Aharoni"/>
              </a:rPr>
              <a:t>1867-1934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l-GR" sz="4000" b="1" dirty="0" smtClean="0">
                <a:latin typeface="Aharoni"/>
                <a:ea typeface="Aharoni"/>
                <a:cs typeface="Aharoni"/>
              </a:rPr>
              <a:t>   Πολωνή επιστήμονας.</a:t>
            </a:r>
            <a:r>
              <a:rPr lang="en-US" sz="4000" b="1" dirty="0" smtClean="0">
                <a:latin typeface="Aharoni"/>
                <a:ea typeface="Aharoni"/>
                <a:cs typeface="Aharoni"/>
              </a:rPr>
              <a:t> </a:t>
            </a:r>
            <a:r>
              <a:rPr lang="el-GR" sz="4000" b="1" dirty="0" smtClean="0">
                <a:ea typeface="Aharoni"/>
                <a:cs typeface="Aharoni"/>
              </a:rPr>
              <a:t>κέρδισε </a:t>
            </a:r>
            <a:r>
              <a:rPr lang="el-GR" sz="4000" b="1" dirty="0" smtClean="0">
                <a:ea typeface="Aharoni"/>
                <a:cs typeface="Aharoni"/>
              </a:rPr>
              <a:t>δύο </a:t>
            </a:r>
            <a:r>
              <a:rPr lang="el-GR" sz="4000" b="1" dirty="0" smtClean="0">
                <a:ea typeface="Aharoni"/>
                <a:cs typeface="Aharoni"/>
              </a:rPr>
              <a:t>βραβεία </a:t>
            </a:r>
            <a:r>
              <a:rPr lang="el-GR" sz="4000" b="1" dirty="0" smtClean="0">
                <a:ea typeface="Aharoni"/>
                <a:cs typeface="Aharoni"/>
              </a:rPr>
              <a:t>νόμπελ, </a:t>
            </a:r>
            <a:r>
              <a:rPr lang="el-GR" sz="4000" b="1" dirty="0" smtClean="0">
                <a:ea typeface="Aharoni"/>
                <a:cs typeface="Aharoni"/>
              </a:rPr>
              <a:t>στη φυσική και στη χημεία </a:t>
            </a:r>
            <a:endParaRPr lang="en-US" sz="4000" dirty="0"/>
          </a:p>
        </p:txBody>
      </p:sp>
      <p:pic>
        <p:nvPicPr>
          <p:cNvPr id="5" name="Content Placeholder 3" descr="μμμμμμμμμμμμμμ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0200" y="2060848"/>
            <a:ext cx="4032448" cy="309634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335</Words>
  <Application>Microsoft Office PowerPoint</Application>
  <PresentationFormat>On-screen Show (4:3)</PresentationFormat>
  <Paragraphs>31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Θέμα του Office</vt:lpstr>
      <vt:lpstr>Poland</vt:lpstr>
      <vt:lpstr>Η Πολωνία βρίσκεται στην καρδιά της Ευρώπης</vt:lpstr>
      <vt:lpstr>BORDERS </vt:lpstr>
      <vt:lpstr>ΣΥΜΒΟΛΑ</vt:lpstr>
      <vt:lpstr>ΠΡΩΤΗ ΠΡΩΤΕΥΟΥΣΑ</vt:lpstr>
      <vt:lpstr>ΒΑΡΣΟΒΙΑ</vt:lpstr>
      <vt:lpstr>ΕΝΔΙΑΦΕΡΟΥΣΕΣ ΠΛΗΡΟΦΟΡΙΕΣ</vt:lpstr>
      <vt:lpstr>Nικόλαος Κοπέρνικος (1473-1543)</vt:lpstr>
      <vt:lpstr>Maria Skolodowska (Μαρί Κιουρί)1867-1934</vt:lpstr>
      <vt:lpstr>Frederic Chopin (Σοπέν)  1810-1849</vt:lpstr>
      <vt:lpstr>'Ένας μεγάλος ποταμός που διατρέχει την Πολωνία είναι ο Βιστούλας μήκους 1048 χλμ</vt:lpstr>
      <vt:lpstr>Trail of nests </vt:lpstr>
      <vt:lpstr>Trail of nests </vt:lpstr>
      <vt:lpstr>Barania Γκόρα </vt:lpstr>
      <vt:lpstr>Barania Γκόρα (Όρος Barania) 1220m</vt:lpstr>
      <vt:lpstr>Cistercian Landscape Compositions </vt:lpstr>
      <vt:lpstr>Abbey Brick Gothic Style</vt:lpstr>
      <vt:lpstr>5th grade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poland</dc:title>
  <dc:creator>teacher</dc:creator>
  <cp:lastModifiedBy>Panagiotis</cp:lastModifiedBy>
  <cp:revision>39</cp:revision>
  <dcterms:created xsi:type="dcterms:W3CDTF">2015-04-22T05:48:51Z</dcterms:created>
  <dcterms:modified xsi:type="dcterms:W3CDTF">2015-04-29T20:26:15Z</dcterms:modified>
</cp:coreProperties>
</file>