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81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4" r:id="rId20"/>
    <p:sldId id="280" r:id="rId21"/>
    <p:sldId id="279" r:id="rId22"/>
    <p:sldId id="278" r:id="rId23"/>
    <p:sldId id="282" r:id="rId24"/>
    <p:sldId id="27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4E1"/>
    <a:srgbClr val="A94D91"/>
    <a:srgbClr val="27D9A2"/>
    <a:srgbClr val="5C03FD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0" autoAdjust="0"/>
    <p:restoredTop sz="94660"/>
  </p:normalViewPr>
  <p:slideViewPr>
    <p:cSldViewPr>
      <p:cViewPr varScale="1">
        <p:scale>
          <a:sx n="86" d="100"/>
          <a:sy n="86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4805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8252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2005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7871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25006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051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4724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9338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871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8474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6701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8088-1F15-4F8F-B359-532C708CA01C}" type="datetimeFigureOut">
              <a:rPr lang="el-GR" smtClean="0"/>
              <a:pPr/>
              <a:t>29/4/2015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C1805-0AEB-484B-AF26-A24A6C2B08F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9498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ctrTitle"/>
          </p:nvPr>
        </p:nvSpPr>
        <p:spPr>
          <a:xfrm rot="20855613">
            <a:off x="2507444" y="1796646"/>
            <a:ext cx="4392488" cy="1368152"/>
          </a:xfrm>
          <a:ln w="76200">
            <a:solidFill>
              <a:schemeClr val="accent6"/>
            </a:solidFill>
          </a:ln>
        </p:spPr>
        <p:txBody>
          <a:bodyPr/>
          <a:lstStyle/>
          <a:p>
            <a:endParaRPr lang="el-GR" dirty="0"/>
          </a:p>
        </p:txBody>
      </p:sp>
      <p:sp>
        <p:nvSpPr>
          <p:cNvPr id="6" name="Υπότιτλος 5"/>
          <p:cNvSpPr>
            <a:spLocks noGrp="1"/>
          </p:cNvSpPr>
          <p:nvPr>
            <p:ph type="subTitle" idx="1"/>
          </p:nvPr>
        </p:nvSpPr>
        <p:spPr>
          <a:xfrm rot="21100040">
            <a:off x="1777670" y="3785085"/>
            <a:ext cx="2016224" cy="1619629"/>
          </a:xfrm>
          <a:ln w="76200">
            <a:solidFill>
              <a:srgbClr val="92D050"/>
            </a:solidFill>
          </a:ln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10384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611560" y="1916833"/>
            <a:ext cx="799288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el-GR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Η πηγή του </a:t>
            </a:r>
            <a:r>
              <a:rPr lang="en-US" sz="3200" b="1" dirty="0" err="1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Rosello</a:t>
            </a:r>
            <a:r>
              <a:rPr lang="en-US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el-GR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είναι ένα  ιστορικό μνημείο που </a:t>
            </a:r>
            <a:r>
              <a:rPr lang="el-GR" sz="3200" b="1" dirty="0" smtClean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βρίσκεται </a:t>
            </a:r>
            <a:r>
              <a:rPr lang="el-GR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σε μια κοιλάδα μέσα στο </a:t>
            </a:r>
            <a:r>
              <a:rPr lang="en-US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Sassari</a:t>
            </a:r>
            <a:r>
              <a:rPr lang="el-GR" sz="3200" b="1" dirty="0">
                <a:solidFill>
                  <a:srgbClr val="5C03FD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257555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Το Fountain of Rosello είναι ιστορικός, παραδοσιακός χώρος στη Σαρδηνία.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0658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Monserrato</a:t>
            </a: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Park</a:t>
            </a: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</a:rPr>
              <a:t> είναι μια </a:t>
            </a:r>
            <a:r>
              <a:rPr lang="el-G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καταπράσινη </a:t>
            </a: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</a:rPr>
              <a:t>έκταση που βρίσκεται στο νοτιοανατολικό μέρος του </a:t>
            </a:r>
            <a:r>
              <a:rPr lang="el-GR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Sassari</a:t>
            </a: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756965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310400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n-US" b="1" dirty="0" smtClean="0">
                <a:solidFill>
                  <a:srgbClr val="27D9A2"/>
                </a:solidFill>
                <a:latin typeface="Comic Sans MS" panose="030F0702030302020204" pitchFamily="66" charset="0"/>
                <a:ea typeface="Times New Roman"/>
              </a:rPr>
              <a:t>H Sardinia</a:t>
            </a:r>
            <a:r>
              <a:rPr lang="el-GR" b="1" dirty="0" smtClean="0">
                <a:solidFill>
                  <a:srgbClr val="27D9A2"/>
                </a:solidFill>
                <a:latin typeface="Comic Sans MS" panose="030F0702030302020204" pitchFamily="66" charset="0"/>
                <a:ea typeface="Times New Roman"/>
              </a:rPr>
              <a:t> φημίζεται για τις όμορφες παραλίες και τα πιο </a:t>
            </a:r>
            <a:r>
              <a:rPr lang="el-GR" b="1" dirty="0" smtClean="0">
                <a:solidFill>
                  <a:srgbClr val="27D9A2"/>
                </a:solidFill>
                <a:latin typeface="Comic Sans MS" panose="030F0702030302020204" pitchFamily="66" charset="0"/>
                <a:ea typeface="Times New Roman"/>
              </a:rPr>
              <a:t>καθαρά </a:t>
            </a:r>
            <a:r>
              <a:rPr lang="el-GR" b="1" dirty="0" smtClean="0">
                <a:solidFill>
                  <a:srgbClr val="27D9A2"/>
                </a:solidFill>
                <a:latin typeface="Comic Sans MS" panose="030F0702030302020204" pitchFamily="66" charset="0"/>
                <a:ea typeface="Times New Roman"/>
              </a:rPr>
              <a:t>γαλάζια νερά της Μεσογείου.</a:t>
            </a:r>
            <a:endParaRPr lang="el-GR" b="1" dirty="0">
              <a:solidFill>
                <a:srgbClr val="27D9A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726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Στη 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Sardinia</a:t>
            </a: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μπορείτε να θαυμάσετε τα ροζ φλαμίνγκο.</a:t>
            </a:r>
            <a:endParaRPr lang="el-GR" sz="2400" b="1" dirty="0">
              <a:solidFill>
                <a:schemeClr val="bg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548040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l-GR" sz="3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Το </a:t>
            </a:r>
            <a:r>
              <a:rPr lang="el-GR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Donnortei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 </a:t>
            </a:r>
            <a:r>
              <a:rPr lang="el-GR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Park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  βρίσκεται  στην καρδιά της </a:t>
            </a:r>
            <a:r>
              <a:rPr lang="en-US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Sardinia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 σε μια  </a:t>
            </a:r>
            <a:r>
              <a:rPr lang="el-GR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εκπληκτική </a:t>
            </a:r>
            <a:r>
              <a:rPr lang="el-GR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φυσική περιοχή στα βουνά Gennargentu.</a:t>
            </a:r>
            <a:endParaRPr lang="el-GR" b="1" dirty="0">
              <a:solidFill>
                <a:schemeClr val="accent6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552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Το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Sa Sartiglia 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θεωρείται ότι είναι το πιο θεαματικό Καρναβάλι στη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Sardinia</a:t>
            </a:r>
            <a:r>
              <a:rPr lang="el-GR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el-GR" sz="2000" dirty="0">
              <a:solidFill>
                <a:schemeClr val="bg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458852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Η </a:t>
            </a: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Cavalcata Sarda ( η Έφιππη </a:t>
            </a:r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παρέλαση στη Σαρδηνία) γίνεται </a:t>
            </a: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την τελευταία Κυριακή του </a:t>
            </a:r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/>
                <a:cs typeface="Courier New"/>
              </a:rPr>
              <a:t>Μαΐου.</a:t>
            </a:r>
            <a:r>
              <a:rPr lang="el-GR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 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314018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Το Colosseum  χτίστηκε μεταξύ 70-80 </a:t>
            </a:r>
            <a:r>
              <a:rPr lang="el-GR" b="1" dirty="0" err="1">
                <a:solidFill>
                  <a:srgbClr val="FFFF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μ.Χ</a:t>
            </a:r>
            <a:r>
              <a:rPr lang="el-GR" b="1" dirty="0">
                <a:solidFill>
                  <a:srgbClr val="FFFF0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endParaRPr lang="el-GR" sz="1800" b="1" dirty="0">
              <a:solidFill>
                <a:srgbClr val="FFFF0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575135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b="1" dirty="0">
                <a:solidFill>
                  <a:schemeClr val="bg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Το Cagliari είναι η πρωτεύουσα της Σαρδηνίας.</a:t>
            </a:r>
            <a:endParaRPr lang="el-G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431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Η γεωγραφική θέση της Ιταλίας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Η Ιταλία είναι μια μεγάλη χερσόνησος</a:t>
            </a:r>
            <a:endParaRPr lang="en-US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Βρέχεται από τη Μεσόγειο Θάλασσα.</a:t>
            </a: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Συνορεύει στα βόρεια με την Αυστρία και την Ελβετία.</a:t>
            </a: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Δυτικά συνορεύει με τη Γαλλία.</a:t>
            </a: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Ανατολικά συνορεύει με τη Σλοβενία</a:t>
            </a:r>
            <a:r>
              <a:rPr lang="el-GR" sz="2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42533951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Μεγάλο νησί της Ιταλίας είναι και η </a:t>
            </a:r>
            <a:endParaRPr lang="el-G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Κουμπί ενέργειας: Προσαρμογή 3">
            <a:hlinkClick r:id="" action="ppaction://hlinkshowjump?jump=nextslide" highlightClick="1"/>
          </p:cNvPr>
          <p:cNvSpPr/>
          <p:nvPr/>
        </p:nvSpPr>
        <p:spPr>
          <a:xfrm>
            <a:off x="827584" y="2204864"/>
            <a:ext cx="1440160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Σικελία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031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258327">
            <a:off x="611560" y="1628800"/>
            <a:ext cx="2376264" cy="36933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l-GR" sz="54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Σικελία</a:t>
            </a:r>
            <a:endParaRPr lang="el-GR" sz="5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50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b="1" dirty="0">
                <a:latin typeface="Comic Sans MS" panose="030F0702030302020204" pitchFamily="66" charset="0"/>
                <a:ea typeface="Calibri"/>
                <a:cs typeface="Times New Roman"/>
              </a:rPr>
              <a:t>Στην κοιλάδα των ναών στη Σικελία υπάρχει ο Ναός αφιερωμένος στον Ηρακλή που χρονολογείται από το 80 </a:t>
            </a:r>
            <a:r>
              <a:rPr lang="el-GR" b="1" dirty="0" err="1">
                <a:latin typeface="Comic Sans MS" panose="030F0702030302020204" pitchFamily="66" charset="0"/>
                <a:ea typeface="Calibri"/>
                <a:cs typeface="Times New Roman"/>
              </a:rPr>
              <a:t>π.Χ.</a:t>
            </a:r>
            <a:endParaRPr lang="el-GR" sz="1800" b="1" dirty="0"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269596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620687"/>
            <a:ext cx="3960440" cy="915779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l-G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Τα </a:t>
            </a:r>
            <a:r>
              <a:rPr lang="el-GR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ονοματα</a:t>
            </a:r>
            <a:r>
              <a:rPr lang="el-G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l-GR" sz="4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μασ</a:t>
            </a:r>
            <a:r>
              <a:rPr lang="el-GR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  <a:endParaRPr lang="el-GR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611560" y="1772816"/>
            <a:ext cx="8229600" cy="4464496"/>
          </a:xfrm>
        </p:spPr>
        <p:txBody>
          <a:bodyPr/>
          <a:lstStyle/>
          <a:p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Κατερίνα</a:t>
            </a:r>
            <a:b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Δανάη</a:t>
            </a:r>
            <a:b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Αγγελική Δ.</a:t>
            </a:r>
            <a:b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Νίκη </a:t>
            </a:r>
            <a:b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Πόλυ</a:t>
            </a:r>
            <a:b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</a:br>
            <a:r>
              <a:rPr lang="el-GR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Φαίδρα</a:t>
            </a:r>
            <a:endParaRPr lang="el-GR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9422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72681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Η</a:t>
            </a:r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σημαία της Ιταλί</a:t>
            </a:r>
            <a:r>
              <a:rPr lang="el-GR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ας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sz="2400" dirty="0" smtClean="0">
                <a:latin typeface="Comic Sans MS" panose="030F0702030302020204" pitchFamily="66" charset="0"/>
              </a:rPr>
              <a:t>Η σημαία της Ιταλίας έχει τα εξής χρώματα: πράσινο στα αριστερά, άσπρο στη μέση και κόκκινο στα δεξιά.</a:t>
            </a:r>
          </a:p>
          <a:p>
            <a:pPr>
              <a:buBlip>
                <a:blip r:embed="rId3"/>
              </a:buBlip>
            </a:pPr>
            <a:r>
              <a:rPr lang="el-GR" sz="2400" dirty="0" smtClean="0">
                <a:latin typeface="Comic Sans MS" panose="030F0702030302020204" pitchFamily="66" charset="0"/>
              </a:rPr>
              <a:t>Το πράσινο συμβολίζει τις καταπράσινες πεδιάδες.</a:t>
            </a:r>
          </a:p>
          <a:p>
            <a:pPr>
              <a:buBlip>
                <a:blip r:embed="rId3"/>
              </a:buBlip>
            </a:pPr>
            <a:r>
              <a:rPr lang="el-GR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atin typeface="Comic Sans MS" panose="030F0702030302020204" pitchFamily="66" charset="0"/>
              </a:rPr>
              <a:t>To </a:t>
            </a:r>
            <a:r>
              <a:rPr lang="el-GR" sz="2400" dirty="0" smtClean="0">
                <a:latin typeface="Comic Sans MS" panose="030F0702030302020204" pitchFamily="66" charset="0"/>
              </a:rPr>
              <a:t>άσπρο συμβολίζει τα χιόνια στα βουνά.</a:t>
            </a:r>
          </a:p>
          <a:p>
            <a:pPr>
              <a:buBlip>
                <a:blip r:embed="rId3"/>
              </a:buBlip>
            </a:pPr>
            <a:r>
              <a:rPr lang="el-GR" sz="2400" dirty="0" smtClean="0">
                <a:latin typeface="Comic Sans MS" panose="030F0702030302020204" pitchFamily="66" charset="0"/>
              </a:rPr>
              <a:t>Το κόκκινο συμβολίζει το αίμα των στρατιωτών που πέθαναν υπερασπιζόμενοι την πατρίδα τους.</a:t>
            </a:r>
            <a:endParaRPr lang="el-GR" sz="2400" dirty="0">
              <a:latin typeface="Comic Sans MS" panose="030F0702030302020204" pitchFamily="66" charset="0"/>
            </a:endParaRP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23373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Η θρησκεία στην Ιταλία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Η πλειοψηφία των Ιταλών είναι καθολικοί χριστιανοί.</a:t>
            </a: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Τη θρησκευτική τους έδρα αποτελεί το Βατικανό.</a:t>
            </a:r>
          </a:p>
          <a:p>
            <a:pPr>
              <a:buBlip>
                <a:blip r:embed="rId3"/>
              </a:buBlip>
            </a:pPr>
            <a:r>
              <a:rPr lang="el-GR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Ο επίγειος πρεσβευτής του Θεού είναι για αυτούς ο πάπας.</a:t>
            </a:r>
            <a:endParaRPr lang="el-GR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405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810" indent="-45720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dirty="0">
                <a:solidFill>
                  <a:srgbClr val="F644E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Το ψηλότερο βουνό της Ευρώπης είναι το Λευκό Όρος Β.Δ. της Ιταλίας, με υψόμετρο </a:t>
            </a:r>
            <a:r>
              <a:rPr lang="el-GR" dirty="0" smtClean="0">
                <a:solidFill>
                  <a:srgbClr val="F644E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4</a:t>
            </a:r>
            <a:r>
              <a:rPr lang="en-US" dirty="0" smtClean="0">
                <a:solidFill>
                  <a:srgbClr val="F644E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.</a:t>
            </a:r>
            <a:r>
              <a:rPr lang="el-GR" dirty="0" smtClean="0">
                <a:solidFill>
                  <a:srgbClr val="F644E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810 </a:t>
            </a:r>
            <a:r>
              <a:rPr lang="el-GR" dirty="0">
                <a:solidFill>
                  <a:srgbClr val="F644E1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μ.</a:t>
            </a:r>
            <a:endParaRPr lang="el-GR" sz="1800" dirty="0">
              <a:solidFill>
                <a:srgbClr val="F644E1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0990762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anose="030F0702030302020204" pitchFamily="66" charset="0"/>
              </a:rPr>
              <a:t>Νησιά της Ιταλίας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310400"/>
            <a:ext cx="8229600" cy="4525963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l-GR" dirty="0" smtClean="0">
                <a:latin typeface="Comic Sans MS" panose="030F0702030302020204" pitchFamily="66" charset="0"/>
              </a:rPr>
              <a:t>Μεγάλο νησί  της Ιταλίας είναι η 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Κουμπί ενέργειας: Προσαρμογή 3">
            <a:hlinkClick r:id="" action="ppaction://hlinkshowjump?jump=nextslide" highlightClick="1"/>
          </p:cNvPr>
          <p:cNvSpPr/>
          <p:nvPr/>
        </p:nvSpPr>
        <p:spPr>
          <a:xfrm>
            <a:off x="6974025" y="2420888"/>
            <a:ext cx="1368152" cy="36004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latin typeface="Comic Sans MS" panose="030F0702030302020204" pitchFamily="66" charset="0"/>
              </a:rPr>
              <a:t>Σαρδηνία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0036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Σαρδηνία</a:t>
            </a:r>
            <a:endParaRPr lang="el-GR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el-GR" dirty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Το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Cagliari</a:t>
            </a:r>
            <a:r>
              <a:rPr lang="el-GR" dirty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 είναι η πρωτεύουσα και η μεγαλύτερη πόλη στο νησί της </a:t>
            </a:r>
            <a:r>
              <a:rPr lang="en-US" dirty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Sardinia</a:t>
            </a:r>
            <a:r>
              <a:rPr lang="el-GR" dirty="0">
                <a:solidFill>
                  <a:srgbClr val="FFFF00"/>
                </a:solidFill>
                <a:latin typeface="Comic Sans MS"/>
                <a:ea typeface="Calibri"/>
                <a:cs typeface="Times New Roman"/>
              </a:rPr>
              <a:t>.</a:t>
            </a: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1673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400050" indent="-514350"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r>
              <a:rPr lang="el-GR" dirty="0">
                <a:solidFill>
                  <a:srgbClr val="27D9A2"/>
                </a:solidFill>
                <a:latin typeface="Comic Sans MS"/>
                <a:ea typeface="Calibri"/>
                <a:cs typeface="Times New Roman"/>
              </a:rPr>
              <a:t>Το </a:t>
            </a:r>
            <a:r>
              <a:rPr lang="en-US" dirty="0">
                <a:solidFill>
                  <a:srgbClr val="27D9A2"/>
                </a:solidFill>
                <a:latin typeface="Comic Sans MS"/>
                <a:ea typeface="Calibri"/>
                <a:cs typeface="Times New Roman"/>
              </a:rPr>
              <a:t>Bastione di Saint Remy</a:t>
            </a:r>
            <a:r>
              <a:rPr lang="el-GR" dirty="0">
                <a:solidFill>
                  <a:srgbClr val="27D9A2"/>
                </a:solidFill>
                <a:latin typeface="Comic Sans MS"/>
                <a:ea typeface="Calibri"/>
                <a:cs typeface="Times New Roman"/>
              </a:rPr>
              <a:t>  είναι πολύ διάσημο για την όμορφη πανοραμική  </a:t>
            </a:r>
            <a:r>
              <a:rPr lang="el-GR" dirty="0" smtClean="0">
                <a:solidFill>
                  <a:srgbClr val="27D9A2"/>
                </a:solidFill>
                <a:latin typeface="Comic Sans MS"/>
                <a:ea typeface="Calibri"/>
                <a:cs typeface="Times New Roman"/>
              </a:rPr>
              <a:t>θέα.</a:t>
            </a:r>
            <a:endParaRPr lang="el-GR" sz="2400" dirty="0">
              <a:solidFill>
                <a:srgbClr val="27D9A2"/>
              </a:solidFill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8460212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270510">
              <a:lnSpc>
                <a:spcPct val="115000"/>
              </a:lnSpc>
              <a:spcAft>
                <a:spcPts val="1000"/>
              </a:spcAft>
            </a:pPr>
            <a:r>
              <a:rPr lang="el-GR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Τα σύμβολα της σημαίας της </a:t>
            </a:r>
            <a:r>
              <a:rPr lang="en-US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Sardinia </a:t>
            </a:r>
            <a:r>
              <a:rPr lang="el-GR" dirty="0">
                <a:solidFill>
                  <a:srgbClr val="00B0F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είναι τέσσερις Μαυριτανοί και ένας κόκκινος σταυρός.</a:t>
            </a:r>
            <a:endParaRPr lang="el-GR" sz="1800" dirty="0">
              <a:solidFill>
                <a:srgbClr val="00B0F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1503261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359</Words>
  <Application>Microsoft Office PowerPoint</Application>
  <PresentationFormat>On-screen Show (4:3)</PresentationFormat>
  <Paragraphs>209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Θέμα του Office</vt:lpstr>
      <vt:lpstr>Slide 1</vt:lpstr>
      <vt:lpstr>Η γεωγραφική θέση της Ιταλίας</vt:lpstr>
      <vt:lpstr>                                                  Η σημαία της Ιταλίας                                                  </vt:lpstr>
      <vt:lpstr>Η θρησκεία στην Ιταλία</vt:lpstr>
      <vt:lpstr>Slide 5</vt:lpstr>
      <vt:lpstr>Νησιά της Ιταλίας</vt:lpstr>
      <vt:lpstr>Σαρδηνία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Κατερίνα Δανάη Αγγελική Δ. Νίκη  Πόλυ Φαίδρα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student</dc:creator>
  <cp:lastModifiedBy>Panagiotis</cp:lastModifiedBy>
  <cp:revision>22</cp:revision>
  <dcterms:created xsi:type="dcterms:W3CDTF">2015-03-10T06:21:35Z</dcterms:created>
  <dcterms:modified xsi:type="dcterms:W3CDTF">2015-04-29T20:50:00Z</dcterms:modified>
</cp:coreProperties>
</file>