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78" r:id="rId3"/>
    <p:sldId id="273" r:id="rId4"/>
    <p:sldId id="271" r:id="rId5"/>
    <p:sldId id="277" r:id="rId6"/>
    <p:sldId id="257" r:id="rId7"/>
    <p:sldId id="269" r:id="rId8"/>
    <p:sldId id="258" r:id="rId9"/>
    <p:sldId id="262" r:id="rId10"/>
    <p:sldId id="266" r:id="rId11"/>
    <p:sldId id="265" r:id="rId12"/>
    <p:sldId id="27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1D33B-9C83-4D69-A27B-0553D3AA3B38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4C3A2-54CC-459B-9D97-FA84B569E05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5970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4C3A2-54CC-459B-9D97-FA84B569E059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04071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7D59E7-33FD-4494-95DC-199444D24165}" type="datetimeFigureOut">
              <a:rPr lang="el-GR" smtClean="0"/>
              <a:pPr/>
              <a:t>29/4/2015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C4DC63-B467-4D10-BB5E-7DC81F080D99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030A0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Finland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Η Φιλανδία βρίσκεται στη βόρεια Ευρώπη, στην Βαλτική θάλασσα.</a:t>
            </a:r>
          </a:p>
          <a:p>
            <a:endParaRPr lang="el-GR" dirty="0" smtClean="0"/>
          </a:p>
          <a:p>
            <a:r>
              <a:rPr lang="el-GR" dirty="0" smtClean="0"/>
              <a:t>Πληθυσμός</a:t>
            </a:r>
            <a:r>
              <a:rPr lang="en-US" dirty="0" smtClean="0"/>
              <a:t>: </a:t>
            </a:r>
            <a:r>
              <a:rPr lang="el-GR" dirty="0" smtClean="0"/>
              <a:t>5.472.971 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05064"/>
            <a:ext cx="1800200" cy="236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Panagiotis\Desktop\ΠΑΡΟΥΣΙΑΣΕΙΣ-new\WALL DISPLAYS-PICTURES\finland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92696"/>
            <a:ext cx="3240360" cy="2293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0491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Korvatunturi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78" y="1935163"/>
            <a:ext cx="7803443" cy="4389437"/>
          </a:xfrm>
        </p:spPr>
      </p:pic>
    </p:spTree>
    <p:extLst>
      <p:ext uri="{BB962C8B-B14F-4D97-AF65-F5344CB8AC3E}">
        <p14:creationId xmlns="" xmlns:p14="http://schemas.microsoft.com/office/powerpoint/2010/main" val="356548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003232" cy="1728192"/>
          </a:xfrm>
        </p:spPr>
        <p:txBody>
          <a:bodyPr/>
          <a:lstStyle/>
          <a:p>
            <a:r>
              <a:rPr lang="el-GR" sz="4000" dirty="0" smtClean="0"/>
              <a:t>Ο Antti </a:t>
            </a:r>
            <a:r>
              <a:rPr lang="el-GR" sz="4000" dirty="0"/>
              <a:t>Ruuskannen είναι φημισμένος </a:t>
            </a:r>
            <a:r>
              <a:rPr lang="el-GR" sz="4000" dirty="0" smtClean="0"/>
              <a:t>φινλανδός ακοντιστής</a:t>
            </a:r>
            <a:endParaRPr lang="el-GR" sz="4000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140968"/>
            <a:ext cx="3906891" cy="2543695"/>
          </a:xfrm>
        </p:spPr>
      </p:pic>
    </p:spTree>
    <p:extLst>
      <p:ext uri="{BB962C8B-B14F-4D97-AF65-F5344CB8AC3E}">
        <p14:creationId xmlns="" xmlns:p14="http://schemas.microsoft.com/office/powerpoint/2010/main" val="1259277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5229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  FOR YOUR ATTENTION</a:t>
            </a:r>
            <a:br>
              <a:rPr lang="en-US" dirty="0" smtClean="0"/>
            </a:b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πρωτεύουσά της είναι το Ελσίνκι</a:t>
            </a:r>
            <a:endParaRPr lang="en-US" dirty="0"/>
          </a:p>
        </p:txBody>
      </p:sp>
      <p:pic>
        <p:nvPicPr>
          <p:cNvPr id="5" name="Content Placeholder 3" descr="ηηηηηηηηηηηηηη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3960440" cy="3456384"/>
          </a:xfrm>
        </p:spPr>
      </p:pic>
      <p:pic>
        <p:nvPicPr>
          <p:cNvPr id="6" name="Θέση περιεχομένου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348880"/>
            <a:ext cx="3772674" cy="36724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Helsinki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Το Ελσίνκι είναι στα νότια της Φιλανδίας.</a:t>
            </a:r>
          </a:p>
          <a:p>
            <a:r>
              <a:rPr lang="el-GR" b="1" dirty="0" smtClean="0"/>
              <a:t>Έχει πολλά αξιοθέατα όπως </a:t>
            </a:r>
            <a:r>
              <a:rPr lang="en-US" b="1" dirty="0" smtClean="0"/>
              <a:t>:</a:t>
            </a:r>
            <a:r>
              <a:rPr lang="el-GR" b="1" dirty="0" smtClean="0"/>
              <a:t> τον ζωολογικό κήπο, το παλάτι του προέδρου, το ολυμπιακό στάδιο, το κτίριο του κοινοβουλίου, το λούνα Παρκ, </a:t>
            </a:r>
            <a:r>
              <a:rPr lang="el-GR" b="1" dirty="0" smtClean="0"/>
              <a:t>το </a:t>
            </a:r>
            <a:r>
              <a:rPr lang="en-US" b="1" dirty="0" err="1" smtClean="0"/>
              <a:t>Filandia</a:t>
            </a:r>
            <a:r>
              <a:rPr lang="en-US" b="1" dirty="0" smtClean="0"/>
              <a:t> </a:t>
            </a:r>
            <a:r>
              <a:rPr lang="en-US" b="1" dirty="0" smtClean="0"/>
              <a:t>Hall </a:t>
            </a:r>
            <a:r>
              <a:rPr lang="el-GR" b="1" dirty="0" smtClean="0"/>
              <a:t>και τον καθεδρικό ναό.</a:t>
            </a:r>
          </a:p>
          <a:p>
            <a:r>
              <a:rPr lang="el-GR" b="1" dirty="0" smtClean="0"/>
              <a:t>Ο πληθυσμός είναι 620.982. </a:t>
            </a:r>
            <a:endParaRPr lang="el-GR" b="1" dirty="0"/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852337" cy="21602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4880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Pielavesi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πόλη στην οποία βρίσκεται το σχολείο  με το οποίο συνεργαζόμαστε.</a:t>
            </a:r>
            <a:r>
              <a:rPr lang="en-US" dirty="0" smtClean="0"/>
              <a:t> </a:t>
            </a:r>
            <a:r>
              <a:rPr lang="el-GR" dirty="0" smtClean="0"/>
              <a:t>Είναι στην επαρχία της Ανατολικής Φινλανδίας με πληθυσμό </a:t>
            </a:r>
            <a:r>
              <a:rPr lang="en-US" dirty="0" smtClean="0"/>
              <a:t>4.793 </a:t>
            </a:r>
            <a:r>
              <a:rPr lang="el-GR" dirty="0" smtClean="0"/>
              <a:t>κατοίκους.</a:t>
            </a:r>
          </a:p>
          <a:p>
            <a:endParaRPr lang="el-GR" dirty="0"/>
          </a:p>
          <a:p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4" name="Θέση περιεχομένου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126567"/>
            <a:ext cx="2016224" cy="3494788"/>
          </a:xfrm>
          <a:prstGeom prst="rect">
            <a:avLst/>
          </a:prstGeom>
        </p:spPr>
      </p:pic>
      <p:pic>
        <p:nvPicPr>
          <p:cNvPr id="5" name="Θέση περιεχομένου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84984"/>
            <a:ext cx="3480743" cy="3168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748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Τον χειμώνα χιονίζει διαρκώς.  Πολλοί φτιάχνουν χιονάνθρωπους αλλά και </a:t>
            </a:r>
            <a:r>
              <a:rPr lang="el-GR" b="1" dirty="0" smtClean="0"/>
              <a:t>δράκους </a:t>
            </a:r>
            <a:r>
              <a:rPr lang="el-GR" dirty="0" smtClean="0"/>
              <a:t>στο χιόνι.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pic>
        <p:nvPicPr>
          <p:cNvPr id="4" name="Θέση περιεχομένου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924944"/>
            <a:ext cx="2664296" cy="3749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σύμβολα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Ο κύκνος είναι το εθνικό πουλί της Φιλανδίας.</a:t>
            </a:r>
          </a:p>
          <a:p>
            <a:r>
              <a:rPr lang="el-GR" sz="4000" dirty="0" smtClean="0"/>
              <a:t>Το εθνικό ζώο της είναι η αρκούδα.</a:t>
            </a:r>
          </a:p>
        </p:txBody>
      </p:sp>
      <p:pic>
        <p:nvPicPr>
          <p:cNvPr id="2050" name="Picture 2" descr="C:\Users\Panagiotis\Desktop\ΠΑΡΟΥΣΙΑΣΕΙΣ-new\WALL DISPLAYS-PICTURES\finland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149080"/>
            <a:ext cx="2186540" cy="1455043"/>
          </a:xfrm>
          <a:prstGeom prst="rect">
            <a:avLst/>
          </a:prstGeom>
          <a:noFill/>
        </p:spPr>
      </p:pic>
      <p:pic>
        <p:nvPicPr>
          <p:cNvPr id="2052" name="Picture 4" descr="C:\Users\Panagiotis\Desktop\ΠΑΡΟΥΣΙΑΣΕΙΣ-new\WALL DISPLAYS-PICTURES\finland\αρχείο λήψη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2347878" cy="1302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8566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Panagiotis\Desktop\λλλλλλλλλλλλλλ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11886"/>
            <a:ext cx="2880320" cy="28803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27584" y="548680"/>
            <a:ext cx="6030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/>
              <a:t>Το εθνικό δέντρο της είναι η ασημένια σημύδα.</a:t>
            </a:r>
            <a:br>
              <a:rPr lang="el-GR" sz="3600" dirty="0" smtClean="0"/>
            </a:br>
            <a:r>
              <a:rPr lang="el-GR" sz="3600" dirty="0" smtClean="0"/>
              <a:t>Το εθνικό της λουλούδι είναι το λευκό τριαντάφυλλο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3076" name="Picture 4" descr="C:\Users\Panagiotis\Desktop\σσσσσσσσσσσσ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284984"/>
            <a:ext cx="2548880" cy="33985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el-GR" sz="4000" dirty="0" smtClean="0"/>
              <a:t>Το εθνικό της ψάρι είναι η πέρκα.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 </a:t>
            </a:r>
            <a:r>
              <a:rPr lang="el-GR" sz="3600" dirty="0" smtClean="0"/>
              <a:t>Η εθνική πέτρα της είναι ο γρανίτης</a:t>
            </a:r>
            <a:r>
              <a:rPr lang="el-GR" dirty="0" smtClean="0"/>
              <a:t>. </a:t>
            </a:r>
          </a:p>
          <a:p>
            <a:pPr>
              <a:buNone/>
            </a:pPr>
            <a:endParaRPr lang="el-GR" dirty="0" smtClean="0"/>
          </a:p>
        </p:txBody>
      </p:sp>
      <p:pic>
        <p:nvPicPr>
          <p:cNvPr id="4" name="Picture 3" descr="C:\Users\Panagiotis\Desktop\ΠΑΡΟΥΣΙΑΣΕΙΣ-new\WALL DISPLAYS-PICTURES\finland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573016"/>
            <a:ext cx="3096344" cy="2319269"/>
          </a:xfrm>
          <a:prstGeom prst="rect">
            <a:avLst/>
          </a:prstGeom>
          <a:noFill/>
        </p:spPr>
      </p:pic>
      <p:pic>
        <p:nvPicPr>
          <p:cNvPr id="4099" name="Picture 3" descr="C:\Users\Panagiotis\Desktop\γγγγγγγγγγγ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89040"/>
            <a:ext cx="3132348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5565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 πιό διάσημος Φινλανδόςείναι ο Άγιος Βασίλης και μένει στο </a:t>
            </a:r>
            <a:r>
              <a:rPr lang="en-US" sz="3200" b="1" dirty="0" err="1" smtClean="0">
                <a:solidFill>
                  <a:srgbClr val="FF0000"/>
                </a:solidFill>
              </a:rPr>
              <a:t>Korvatunturi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r>
              <a:rPr lang="el-GR" sz="3200" b="1" dirty="0" smtClean="0">
                <a:solidFill>
                  <a:srgbClr val="FF0000"/>
                </a:solidFill>
              </a:rPr>
              <a:t/>
            </a:r>
            <a:br>
              <a:rPr lang="el-GR" sz="3200" b="1" dirty="0" smtClean="0">
                <a:solidFill>
                  <a:srgbClr val="FF0000"/>
                </a:solidFill>
              </a:rPr>
            </a:b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endParaRPr lang="en-US" dirty="0" smtClean="0"/>
          </a:p>
        </p:txBody>
      </p:sp>
      <p:pic>
        <p:nvPicPr>
          <p:cNvPr id="1026" name="Picture 2" descr="C:\Users\teacher\Desktop\san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509783"/>
            <a:ext cx="5943330" cy="4799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55634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176</Words>
  <Application>Microsoft Office PowerPoint</Application>
  <PresentationFormat>On-screen Show (4:3)</PresentationFormat>
  <Paragraphs>30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Ροή</vt:lpstr>
      <vt:lpstr>Finland</vt:lpstr>
      <vt:lpstr>Η πρωτεύουσά της είναι το Ελσίνκι</vt:lpstr>
      <vt:lpstr>Helsinki</vt:lpstr>
      <vt:lpstr>Pielavesi </vt:lpstr>
      <vt:lpstr>Slide 5</vt:lpstr>
      <vt:lpstr>σύμβολα</vt:lpstr>
      <vt:lpstr>Slide 7</vt:lpstr>
      <vt:lpstr>Slide 8</vt:lpstr>
      <vt:lpstr>Ο πιό διάσημος Φινλανδόςείναι ο Άγιος Βασίλης και μένει στο Korvatunturi. </vt:lpstr>
      <vt:lpstr>Korvatunturi</vt:lpstr>
      <vt:lpstr>Slide 11</vt:lpstr>
      <vt:lpstr>   THANKS  FOR YOUR ATTENTION 5th GRADE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Finnland</dc:title>
  <dc:creator>student</dc:creator>
  <cp:lastModifiedBy>Panagiotis</cp:lastModifiedBy>
  <cp:revision>49</cp:revision>
  <dcterms:created xsi:type="dcterms:W3CDTF">2015-02-04T06:40:58Z</dcterms:created>
  <dcterms:modified xsi:type="dcterms:W3CDTF">2015-04-29T20:22:26Z</dcterms:modified>
</cp:coreProperties>
</file>