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6" r:id="rId10"/>
    <p:sldId id="263" r:id="rId11"/>
    <p:sldId id="267" r:id="rId12"/>
    <p:sldId id="265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BEAD-8FDF-4180-A6C9-BC7441D1F985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1AB7-5316-4F52-8A4E-152EAEABA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6541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BEAD-8FDF-4180-A6C9-BC7441D1F985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1AB7-5316-4F52-8A4E-152EAEABA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9182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BEAD-8FDF-4180-A6C9-BC7441D1F985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1AB7-5316-4F52-8A4E-152EAEABA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1589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BEAD-8FDF-4180-A6C9-BC7441D1F985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1AB7-5316-4F52-8A4E-152EAEABA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1139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BEAD-8FDF-4180-A6C9-BC7441D1F985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1AB7-5316-4F52-8A4E-152EAEABA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0107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BEAD-8FDF-4180-A6C9-BC7441D1F985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1AB7-5316-4F52-8A4E-152EAEABA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7700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BEAD-8FDF-4180-A6C9-BC7441D1F985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1AB7-5316-4F52-8A4E-152EAEABA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9616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BEAD-8FDF-4180-A6C9-BC7441D1F985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1AB7-5316-4F52-8A4E-152EAEABA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7281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BEAD-8FDF-4180-A6C9-BC7441D1F985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1AB7-5316-4F52-8A4E-152EAEABA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859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BEAD-8FDF-4180-A6C9-BC7441D1F985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1AB7-5316-4F52-8A4E-152EAEABA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61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BEAD-8FDF-4180-A6C9-BC7441D1F985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E1AB7-5316-4F52-8A4E-152EAEABA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6227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8BEAD-8FDF-4180-A6C9-BC7441D1F985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E1AB7-5316-4F52-8A4E-152EAEABAF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186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Αγγλία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TEN FANTASTIC FACTS ABOUT ENGLAND</a:t>
            </a:r>
            <a:r>
              <a:rPr lang="el-GR" b="1" dirty="0" smtClean="0">
                <a:solidFill>
                  <a:srgbClr val="FF0000"/>
                </a:solidFill>
              </a:rPr>
              <a:t>!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242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Ο </a:t>
            </a:r>
            <a:r>
              <a:rPr lang="en-US" dirty="0" smtClean="0"/>
              <a:t>Tim Berners-Lee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4400" dirty="0" smtClean="0"/>
              <a:t>Ο </a:t>
            </a:r>
            <a:r>
              <a:rPr lang="el-GR" sz="4400" dirty="0" smtClean="0"/>
              <a:t>Άγγλος Tim </a:t>
            </a:r>
            <a:r>
              <a:rPr lang="el-GR" sz="4400" dirty="0" smtClean="0"/>
              <a:t>Berners-Lee δημιούργησε </a:t>
            </a:r>
            <a:r>
              <a:rPr lang="el-GR" sz="4400" dirty="0" smtClean="0"/>
              <a:t>τ</a:t>
            </a:r>
            <a:r>
              <a:rPr lang="en-US" sz="4400" dirty="0" smtClean="0"/>
              <a:t>o</a:t>
            </a:r>
            <a:r>
              <a:rPr lang="el-GR" sz="4400" dirty="0" smtClean="0"/>
              <a:t>ν παγκόσμιο ιστό (το γνωστό μας </a:t>
            </a:r>
            <a:r>
              <a:rPr lang="en-US" sz="4400" dirty="0" smtClean="0"/>
              <a:t>WWW)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pic>
        <p:nvPicPr>
          <p:cNvPr id="6147" name="Picture 3" descr="\\USER-PC\share\SCHOOL\projects\deliver\PPTX\tim berners l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324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61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Stephen Fry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Ο Στίβεν Τζον Φράι είναι </a:t>
            </a:r>
            <a:r>
              <a:rPr lang="el-GR" sz="3200" dirty="0" smtClean="0"/>
              <a:t>διάσημος Βρετανός </a:t>
            </a:r>
            <a:r>
              <a:rPr lang="el-GR" sz="3200" dirty="0" smtClean="0"/>
              <a:t>ηθοποιός, συντάκτης, κωμικός, συγγραφέας, τηλεπαρουσιαστής και </a:t>
            </a:r>
            <a:r>
              <a:rPr lang="el-GR" sz="3200" dirty="0" smtClean="0"/>
              <a:t>σκηνοθέτης.</a:t>
            </a:r>
            <a:endParaRPr lang="en-US" sz="3200" dirty="0"/>
          </a:p>
        </p:txBody>
      </p:sp>
      <p:pic>
        <p:nvPicPr>
          <p:cNvPr id="1026" name="Picture 2" descr="C:\Users\Panagiotis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76872"/>
            <a:ext cx="3255157" cy="2438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τ</a:t>
            </a:r>
            <a:r>
              <a:rPr lang="el-GR" dirty="0"/>
              <a:t>α</a:t>
            </a:r>
            <a:r>
              <a:rPr lang="el-GR" dirty="0" smtClean="0"/>
              <a:t> πιο διάσημα αθλήματα της Αγγλίας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l-GR" sz="3600" dirty="0" smtClean="0"/>
              <a:t>Το ποδόσφαιρο είναι το πιο διάσημο άθλημα της Αγγλίας. </a:t>
            </a:r>
            <a:r>
              <a:rPr lang="el-GR" sz="3600" dirty="0" smtClean="0"/>
              <a:t>Ακολουθούν </a:t>
            </a:r>
            <a:r>
              <a:rPr lang="el-GR" sz="3600" dirty="0" smtClean="0"/>
              <a:t> το </a:t>
            </a:r>
            <a:r>
              <a:rPr lang="el-GR" sz="3600" dirty="0" smtClean="0"/>
              <a:t>ράγκμπι </a:t>
            </a:r>
            <a:r>
              <a:rPr lang="el-GR" sz="3600" dirty="0" smtClean="0"/>
              <a:t>και </a:t>
            </a:r>
            <a:r>
              <a:rPr lang="el-GR" sz="3600" dirty="0" smtClean="0"/>
              <a:t>το κρίκετ.</a:t>
            </a:r>
            <a:endParaRPr lang="el-GR" sz="3600" dirty="0"/>
          </a:p>
        </p:txBody>
      </p:sp>
      <p:pic>
        <p:nvPicPr>
          <p:cNvPr id="9218" name="Picture 2" descr="\\USER-PC\share\SCHOOL\projects\deliver\PPTX\rugb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0386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63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6</a:t>
            </a:r>
            <a:r>
              <a:rPr lang="en-US" baseline="30000" dirty="0" err="1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7200" dirty="0" smtClean="0"/>
              <a:t>THANKS FOR YOUR ATTENTION!</a:t>
            </a:r>
            <a:endParaRPr lang="en-US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Η πιο διάσημη χώρα </a:t>
            </a:r>
            <a:r>
              <a:rPr lang="el-GR" dirty="0" smtClean="0"/>
              <a:t>του </a:t>
            </a:r>
            <a:r>
              <a:rPr lang="el-GR" dirty="0" smtClean="0"/>
              <a:t>Η/Β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l-GR" sz="4000" dirty="0" smtClean="0"/>
              <a:t>Η Αγγλία είναι η πιο διάσημη </a:t>
            </a:r>
            <a:r>
              <a:rPr lang="el-GR" sz="4000" dirty="0" smtClean="0"/>
              <a:t>χώρα </a:t>
            </a:r>
            <a:r>
              <a:rPr lang="el-GR" sz="4000" dirty="0" smtClean="0"/>
              <a:t>στο </a:t>
            </a:r>
            <a:r>
              <a:rPr lang="el-GR" sz="4000" dirty="0" smtClean="0"/>
              <a:t>Ηνωμένο </a:t>
            </a:r>
            <a:r>
              <a:rPr lang="el-GR" sz="4000" dirty="0" smtClean="0"/>
              <a:t>Βασίλειο.</a:t>
            </a:r>
            <a:endParaRPr lang="el-GR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4857"/>
            <a:ext cx="4038600" cy="447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79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Μέγεθος Αγγλίας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3200" dirty="0" smtClean="0"/>
              <a:t> Η Αγγλία είναι 74 φορές μικρότερη από την Αμερική , 59 φορές μικρότερη από την Αυστραλία και 3 φορές μικρότερη από την Ιαπωνία.</a:t>
            </a:r>
          </a:p>
          <a:p>
            <a:endParaRPr lang="el-GR" dirty="0"/>
          </a:p>
        </p:txBody>
      </p:sp>
      <p:pic>
        <p:nvPicPr>
          <p:cNvPr id="1026" name="Picture 2" descr="\\USER-PC\share\SCHOOL\projects\deliver\great-britain-flag-great-britain-gipedo3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3244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929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Λονδίνο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3500" dirty="0" smtClean="0"/>
              <a:t>Το Λονδίνο είναι η πρωτεύουσα της Αγγλίας. Τα μεγαλύτερα αξιοθέατα είναι το London </a:t>
            </a:r>
            <a:r>
              <a:rPr lang="el-GR" sz="3500" dirty="0" smtClean="0"/>
              <a:t>eye</a:t>
            </a:r>
            <a:r>
              <a:rPr lang="en-US" sz="3500" dirty="0" smtClean="0"/>
              <a:t>, </a:t>
            </a:r>
            <a:r>
              <a:rPr lang="el-GR" sz="3500" dirty="0" smtClean="0"/>
              <a:t>το </a:t>
            </a:r>
            <a:r>
              <a:rPr lang="el-GR" sz="3500" dirty="0" smtClean="0"/>
              <a:t>Big </a:t>
            </a:r>
            <a:r>
              <a:rPr lang="el-GR" sz="3500" dirty="0" smtClean="0"/>
              <a:t>Β</a:t>
            </a:r>
            <a:r>
              <a:rPr lang="el-GR" sz="3500" dirty="0" smtClean="0"/>
              <a:t>en, το  </a:t>
            </a:r>
            <a:r>
              <a:rPr lang="el-GR" sz="3500" dirty="0" smtClean="0"/>
              <a:t>Buckingham Palace , το  Tower of </a:t>
            </a:r>
            <a:r>
              <a:rPr lang="el-GR" sz="3500" dirty="0" smtClean="0"/>
              <a:t>London</a:t>
            </a:r>
            <a:r>
              <a:rPr lang="el-GR" sz="3500" dirty="0" smtClean="0"/>
              <a:t>.</a:t>
            </a:r>
            <a:r>
              <a:rPr lang="el-GR" sz="3500" dirty="0" smtClean="0"/>
              <a:t> </a:t>
            </a:r>
            <a:endParaRPr lang="el-GR" sz="3500" dirty="0"/>
          </a:p>
        </p:txBody>
      </p:sp>
      <p:pic>
        <p:nvPicPr>
          <p:cNvPr id="2050" name="Picture 2" descr="\\USER-PC\share\SCHOOL\projects\deliver\View-from-the-top-of-the-Victoria-Tower-towards-Big-Ben-the-River-Thames-and-the-London-Eye-Westminster-Lond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324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356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Stonehenge</a:t>
            </a:r>
            <a:r>
              <a:rPr lang="el-GR" dirty="0" smtClean="0"/>
              <a:t> (μνημείο παγκόσμιας πολιτισμικής κληρονομιάς από 1986)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sz="3600" dirty="0" smtClean="0"/>
              <a:t>	</a:t>
            </a:r>
            <a:r>
              <a:rPr lang="el-GR" sz="2400" b="1" dirty="0" smtClean="0"/>
              <a:t>Το Stonehenge είναι </a:t>
            </a:r>
            <a:r>
              <a:rPr lang="el-GR" sz="2400" b="1" dirty="0" smtClean="0"/>
              <a:t>προϊστορικό, νεολιθικό </a:t>
            </a:r>
            <a:r>
              <a:rPr lang="el-GR" sz="2400" b="1" dirty="0" smtClean="0"/>
              <a:t>μνημείο </a:t>
            </a:r>
            <a:r>
              <a:rPr lang="el-GR" sz="2400" b="1" dirty="0" smtClean="0"/>
              <a:t>του </a:t>
            </a:r>
            <a:r>
              <a:rPr lang="el-GR" sz="2400" b="1" dirty="0" smtClean="0"/>
              <a:t>οποίου η διαμόρφωση συνεχίστηκε ως την </a:t>
            </a:r>
            <a:r>
              <a:rPr lang="el-GR" sz="2400" b="1" dirty="0" smtClean="0"/>
              <a:t>εποχή του χαλκού. </a:t>
            </a:r>
            <a:r>
              <a:rPr lang="el-GR" sz="2400" b="1" dirty="0" smtClean="0"/>
              <a:t>Πρόκειται για έναν κύκλο </a:t>
            </a:r>
            <a:r>
              <a:rPr lang="el-GR" sz="2400" b="1" dirty="0" smtClean="0"/>
              <a:t>μεγαλίθων, </a:t>
            </a:r>
            <a:r>
              <a:rPr lang="el-GR" sz="2400" b="1" dirty="0" smtClean="0"/>
              <a:t>που κατασκευάστηκε σύμφωνα με τις πλέον αποδεκτές </a:t>
            </a:r>
            <a:r>
              <a:rPr lang="el-GR" sz="2400" b="1" dirty="0" smtClean="0"/>
              <a:t>αρχαιολογικές </a:t>
            </a:r>
            <a:r>
              <a:rPr lang="el-GR" sz="2400" b="1" dirty="0" smtClean="0"/>
              <a:t>εκτιμήσεις ανάμεσα στο </a:t>
            </a:r>
            <a:r>
              <a:rPr lang="el-GR" sz="2400" b="1" dirty="0" smtClean="0"/>
              <a:t>2500 π.Χ. </a:t>
            </a:r>
            <a:r>
              <a:rPr lang="el-GR" sz="2400" b="1" dirty="0" smtClean="0"/>
              <a:t>και το </a:t>
            </a:r>
            <a:r>
              <a:rPr lang="el-GR" sz="2400" b="1" dirty="0" smtClean="0"/>
              <a:t>2000 π.Χ. </a:t>
            </a:r>
            <a:endParaRPr lang="el-GR" sz="2400" b="1" dirty="0"/>
          </a:p>
        </p:txBody>
      </p:sp>
      <p:pic>
        <p:nvPicPr>
          <p:cNvPr id="3074" name="Picture 2" descr="\\USER-PC\share\SCHOOL\projects\deliver\Stonehenge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67944" cy="456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659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Windermere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4000" dirty="0" smtClean="0"/>
              <a:t>Η μεγαλύτερη φυσική λίμνη της Αγγλίας είναι το </a:t>
            </a:r>
            <a:r>
              <a:rPr lang="en-US" sz="4000" dirty="0" smtClean="0"/>
              <a:t>Windermere</a:t>
            </a:r>
            <a:r>
              <a:rPr lang="el-GR" sz="4000" dirty="0" smtClean="0"/>
              <a:t> (10 μίλια μήκος, 219 πόδια βάθος).</a:t>
            </a:r>
            <a:endParaRPr lang="el-GR" sz="4000" dirty="0"/>
          </a:p>
        </p:txBody>
      </p:sp>
      <p:pic>
        <p:nvPicPr>
          <p:cNvPr id="4098" name="Picture 2" descr="\\USER-PC\share\SCHOOL\projects\deliver\Windermeredu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8259"/>
            <a:ext cx="4064000" cy="456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714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dirty="0" err="1" smtClean="0"/>
              <a:t>Scarfell</a:t>
            </a:r>
            <a:r>
              <a:rPr lang="en-US" sz="6000" dirty="0" smtClean="0"/>
              <a:t> </a:t>
            </a:r>
            <a:r>
              <a:rPr lang="en-US" sz="6000" dirty="0" smtClean="0"/>
              <a:t>Pike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038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4000" dirty="0" smtClean="0"/>
              <a:t>Το ψηλότερο βουνό της </a:t>
            </a:r>
            <a:r>
              <a:rPr lang="el-GR" sz="4000" dirty="0" smtClean="0"/>
              <a:t>χώρας </a:t>
            </a:r>
            <a:r>
              <a:rPr lang="el-GR" sz="4000" dirty="0" smtClean="0"/>
              <a:t>είναι το   Scarfell </a:t>
            </a:r>
            <a:r>
              <a:rPr lang="el-GR" sz="4000" dirty="0" smtClean="0"/>
              <a:t>Pike (978 μ. </a:t>
            </a:r>
            <a:r>
              <a:rPr lang="el-GR" sz="4000" dirty="0" smtClean="0"/>
              <a:t>ύ</a:t>
            </a:r>
            <a:r>
              <a:rPr lang="el-GR" sz="4000" dirty="0" smtClean="0"/>
              <a:t>ψος).</a:t>
            </a:r>
            <a:endParaRPr lang="el-GR" sz="4000" dirty="0"/>
          </a:p>
        </p:txBody>
      </p:sp>
      <p:pic>
        <p:nvPicPr>
          <p:cNvPr id="5122" name="Picture 2" descr="\\USER-PC\share\SCHOOL\projects\deliver\PPTX\scarfell pik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68052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89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 </a:t>
            </a:r>
            <a:r>
              <a:rPr lang="en-US" dirty="0" smtClean="0"/>
              <a:t>William Shakespeare 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sz="4000" dirty="0" smtClean="0"/>
              <a:t>Ο   William Shakespeare είναι </a:t>
            </a:r>
            <a:r>
              <a:rPr lang="el-GR" sz="4000" dirty="0" smtClean="0"/>
              <a:t>ο πιο διάσημος Άγγλος συγγραφέας (1564-1616).</a:t>
            </a:r>
            <a:endParaRPr lang="el-GR" sz="4000" dirty="0"/>
          </a:p>
        </p:txBody>
      </p:sp>
      <p:pic>
        <p:nvPicPr>
          <p:cNvPr id="8194" name="Picture 2" descr="\\USER-PC\share\SCHOOL\projects\deliver\PPTX\Shakespear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53170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78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Stephen </a:t>
            </a:r>
            <a:r>
              <a:rPr lang="en-US" dirty="0" smtClean="0"/>
              <a:t>Hawkins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Ο Στιβεν Χοκινς είναι ένας από τους σημαντικότερους αστροφυσικούς/ κοσμολόγους της εποχής μας.</a:t>
            </a:r>
            <a:endParaRPr lang="en-US" sz="3600" dirty="0"/>
          </a:p>
        </p:txBody>
      </p:sp>
      <p:pic>
        <p:nvPicPr>
          <p:cNvPr id="2050" name="Picture 2" descr="C:\Users\Panagiotis\Desktop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28245"/>
            <a:ext cx="4038600" cy="2869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37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231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Θέμα του Office</vt:lpstr>
      <vt:lpstr>Αγγλία</vt:lpstr>
      <vt:lpstr>Η πιο διάσημη χώρα του Η/Β</vt:lpstr>
      <vt:lpstr>Μέγεθος Αγγλίας</vt:lpstr>
      <vt:lpstr>Λονδίνο</vt:lpstr>
      <vt:lpstr>Stonehenge (μνημείο παγκόσμιας πολιτισμικής κληρονομιάς από 1986)</vt:lpstr>
      <vt:lpstr>Windermere</vt:lpstr>
      <vt:lpstr>Scarfell Pike </vt:lpstr>
      <vt:lpstr> William Shakespeare </vt:lpstr>
      <vt:lpstr>Stephen Hawkins</vt:lpstr>
      <vt:lpstr>Ο Tim Berners-Lee</vt:lpstr>
      <vt:lpstr>Stephen Fry</vt:lpstr>
      <vt:lpstr>τα πιο διάσημα αθλήματα της Αγγλίας</vt:lpstr>
      <vt:lpstr>6th grade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Αγγλία</dc:title>
  <dc:creator>student</dc:creator>
  <cp:lastModifiedBy>Panagiotis</cp:lastModifiedBy>
  <cp:revision>24</cp:revision>
  <dcterms:created xsi:type="dcterms:W3CDTF">2015-03-10T06:24:06Z</dcterms:created>
  <dcterms:modified xsi:type="dcterms:W3CDTF">2015-04-29T21:57:24Z</dcterms:modified>
</cp:coreProperties>
</file>